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5F259D-D092-424A-97C8-23BACE879A67}"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5F259D-D092-424A-97C8-23BACE879A67}"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5F259D-D092-424A-97C8-23BACE879A67}"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5F259D-D092-424A-97C8-23BACE879A67}"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5F259D-D092-424A-97C8-23BACE879A67}" type="datetimeFigureOut">
              <a:rPr lang="en-US" smtClean="0"/>
              <a:t>10/1/2013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55F259D-D092-424A-97C8-23BACE879A67}"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5F259D-D092-424A-97C8-23BACE879A67}" type="datetimeFigureOut">
              <a:rPr lang="en-US" smtClean="0"/>
              <a:t>10/1/2013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5F259D-D092-424A-97C8-23BACE879A67}" type="datetimeFigureOut">
              <a:rPr lang="en-US" smtClean="0"/>
              <a:t>10/1/2013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5F259D-D092-424A-97C8-23BACE879A67}" type="datetimeFigureOut">
              <a:rPr lang="en-US" smtClean="0"/>
              <a:t>10/1/2013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5F259D-D092-424A-97C8-23BACE879A67}"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8345A-70CA-4FD7-84F7-3994C8DDF8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5F259D-D092-424A-97C8-23BACE879A67}" type="datetimeFigureOut">
              <a:rPr lang="en-US" smtClean="0"/>
              <a:t>10/1/2013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E8345A-70CA-4FD7-84F7-3994C8DDF851}"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755F259D-D092-424A-97C8-23BACE879A67}" type="datetimeFigureOut">
              <a:rPr lang="en-US" smtClean="0"/>
              <a:t>10/1/2013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C9E8345A-70CA-4FD7-84F7-3994C8DDF851}"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1</a:t>
            </a:r>
            <a:endParaRPr lang="en-US" dirty="0"/>
          </a:p>
        </p:txBody>
      </p:sp>
    </p:spTree>
    <p:extLst>
      <p:ext uri="{BB962C8B-B14F-4D97-AF65-F5344CB8AC3E}">
        <p14:creationId xmlns:p14="http://schemas.microsoft.com/office/powerpoint/2010/main" val="15090307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the following in your notes:</a:t>
            </a:r>
            <a:endParaRPr lang="en-US" dirty="0"/>
          </a:p>
        </p:txBody>
      </p:sp>
      <p:sp>
        <p:nvSpPr>
          <p:cNvPr id="3" name="Content Placeholder 2"/>
          <p:cNvSpPr>
            <a:spLocks noGrp="1"/>
          </p:cNvSpPr>
          <p:nvPr>
            <p:ph idx="1"/>
          </p:nvPr>
        </p:nvSpPr>
        <p:spPr/>
        <p:txBody>
          <a:bodyPr/>
          <a:lstStyle/>
          <a:p>
            <a:r>
              <a:rPr lang="en-US" dirty="0" smtClean="0"/>
              <a:t>Crucible</a:t>
            </a:r>
          </a:p>
          <a:p>
            <a:r>
              <a:rPr lang="en-US" dirty="0" smtClean="0"/>
              <a:t>Theocracy</a:t>
            </a:r>
          </a:p>
          <a:p>
            <a:r>
              <a:rPr lang="en-US" dirty="0" smtClean="0"/>
              <a:t>Anarchy</a:t>
            </a:r>
          </a:p>
          <a:p>
            <a:r>
              <a:rPr lang="en-US" dirty="0" smtClean="0"/>
              <a:t>Calumny</a:t>
            </a:r>
          </a:p>
          <a:p>
            <a:r>
              <a:rPr lang="en-US" dirty="0" smtClean="0"/>
              <a:t>Compact – used as a verb </a:t>
            </a:r>
            <a:endParaRPr lang="en-US" dirty="0"/>
          </a:p>
        </p:txBody>
      </p:sp>
    </p:spTree>
    <p:extLst>
      <p:ext uri="{BB962C8B-B14F-4D97-AF65-F5344CB8AC3E}">
        <p14:creationId xmlns:p14="http://schemas.microsoft.com/office/powerpoint/2010/main" val="3409766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125113" cy="924475"/>
          </a:xfrm>
        </p:spPr>
        <p:txBody>
          <a:bodyPr/>
          <a:lstStyle/>
          <a:p>
            <a:r>
              <a:rPr lang="en-US" dirty="0" smtClean="0"/>
              <a:t>Notes/Response Journal</a:t>
            </a:r>
            <a:endParaRPr lang="en-US" dirty="0"/>
          </a:p>
        </p:txBody>
      </p:sp>
      <p:sp>
        <p:nvSpPr>
          <p:cNvPr id="3" name="Content Placeholder 2"/>
          <p:cNvSpPr>
            <a:spLocks noGrp="1"/>
          </p:cNvSpPr>
          <p:nvPr>
            <p:ph idx="1"/>
          </p:nvPr>
        </p:nvSpPr>
        <p:spPr>
          <a:xfrm>
            <a:off x="1066800" y="1219200"/>
            <a:ext cx="7125112" cy="5410200"/>
          </a:xfrm>
        </p:spPr>
        <p:txBody>
          <a:bodyPr>
            <a:normAutofit fontScale="32500" lnSpcReduction="20000"/>
          </a:bodyPr>
          <a:lstStyle/>
          <a:p>
            <a:pPr marL="0" indent="0">
              <a:buNone/>
            </a:pPr>
            <a:r>
              <a:rPr lang="en-US" sz="5000" dirty="0" smtClean="0"/>
              <a:t> </a:t>
            </a:r>
            <a:r>
              <a:rPr lang="en-US" sz="5000" dirty="0"/>
              <a:t>JOURNAL:</a:t>
            </a:r>
          </a:p>
          <a:p>
            <a:r>
              <a:rPr lang="en-US" sz="4900" dirty="0" smtClean="0"/>
              <a:t>You </a:t>
            </a:r>
            <a:r>
              <a:rPr lang="en-US" sz="4900" dirty="0"/>
              <a:t>will create visual representations of each chapter as you listen to the story as we read in class, and as you read on your own. If you do not want to draw you can instead jot down words, sentences, reflections and summaries that come to you as you listen and read each chapter of the story. You are encouraged to both draw and write in your journal pages. These journals will help you, collect and create memories of the </a:t>
            </a:r>
            <a:r>
              <a:rPr lang="en-US" sz="4900" dirty="0" smtClean="0"/>
              <a:t>story for </a:t>
            </a:r>
            <a:r>
              <a:rPr lang="en-US" sz="4900" dirty="0"/>
              <a:t>your final </a:t>
            </a:r>
            <a:r>
              <a:rPr lang="en-US" sz="4900" dirty="0" smtClean="0"/>
              <a:t>project, and will count as a test grade at the end of our novel.</a:t>
            </a:r>
          </a:p>
          <a:p>
            <a:pPr marL="0" indent="0">
              <a:buNone/>
            </a:pPr>
            <a:endParaRPr lang="en-US" sz="4900" dirty="0"/>
          </a:p>
          <a:p>
            <a:pPr marL="0" indent="0">
              <a:buNone/>
            </a:pPr>
            <a:r>
              <a:rPr lang="en-US" sz="4900" dirty="0"/>
              <a:t>What the final product should look like: </a:t>
            </a:r>
          </a:p>
          <a:p>
            <a:r>
              <a:rPr lang="en-US" sz="4900" dirty="0"/>
              <a:t>1.	Character Pages: Pages that include symbols or words to represent each character so that the teacher will know which character the student is trying to represent in their story. </a:t>
            </a:r>
          </a:p>
          <a:p>
            <a:endParaRPr lang="en-US" sz="4900" dirty="0"/>
          </a:p>
          <a:p>
            <a:r>
              <a:rPr lang="en-US" sz="4900" dirty="0"/>
              <a:t>2.	Chapter Journals: Each chapter you are expected to read and to produce at least 1 page of material per </a:t>
            </a:r>
            <a:r>
              <a:rPr lang="en-US" sz="4900" dirty="0" smtClean="0"/>
              <a:t>chapter/ dates. Students </a:t>
            </a:r>
            <a:r>
              <a:rPr lang="en-US" sz="4900" dirty="0"/>
              <a:t>are encouraged to produce more than 1 page per chapter. These chapter pages are meant to aid the students during their other assignments pertaining to The </a:t>
            </a:r>
            <a:r>
              <a:rPr lang="en-US" sz="4900" dirty="0" smtClean="0"/>
              <a:t>Heretic’s Daughter. </a:t>
            </a:r>
            <a:r>
              <a:rPr lang="en-US" sz="4900" b="1" u="sng" dirty="0"/>
              <a:t>Your journals should include quotes, images, responses, etc. from the story.</a:t>
            </a:r>
          </a:p>
          <a:p>
            <a:endParaRPr lang="en-US" sz="4900" dirty="0"/>
          </a:p>
        </p:txBody>
      </p:sp>
    </p:spTree>
    <p:extLst>
      <p:ext uri="{BB962C8B-B14F-4D97-AF65-F5344CB8AC3E}">
        <p14:creationId xmlns:p14="http://schemas.microsoft.com/office/powerpoint/2010/main" val="3453998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33400"/>
            <a:ext cx="7848600"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9984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Crucible-</a:t>
            </a:r>
            <a:endParaRPr lang="en-US" dirty="0"/>
          </a:p>
        </p:txBody>
      </p:sp>
      <p:sp>
        <p:nvSpPr>
          <p:cNvPr id="3" name="Content Placeholder 2"/>
          <p:cNvSpPr>
            <a:spLocks noGrp="1"/>
          </p:cNvSpPr>
          <p:nvPr>
            <p:ph idx="1"/>
          </p:nvPr>
        </p:nvSpPr>
        <p:spPr/>
        <p:txBody>
          <a:bodyPr/>
          <a:lstStyle/>
          <a:p>
            <a:r>
              <a:rPr lang="en-US" dirty="0" smtClean="0"/>
              <a:t>Page 1026</a:t>
            </a:r>
            <a:endParaRPr lang="en-US" dirty="0"/>
          </a:p>
        </p:txBody>
      </p:sp>
    </p:spTree>
    <p:extLst>
      <p:ext uri="{BB962C8B-B14F-4D97-AF65-F5344CB8AC3E}">
        <p14:creationId xmlns:p14="http://schemas.microsoft.com/office/powerpoint/2010/main" val="3375719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Autumn</Template>
  <TotalTime>470</TotalTime>
  <Words>147</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Autumn</vt:lpstr>
      <vt:lpstr>English</vt:lpstr>
      <vt:lpstr>Define the following in your notes:</vt:lpstr>
      <vt:lpstr>Notes/Response Journal</vt:lpstr>
      <vt:lpstr>PowerPoint Presentation</vt:lpstr>
      <vt:lpstr>The Crucible-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3</cp:revision>
  <dcterms:created xsi:type="dcterms:W3CDTF">2013-10-01T12:47:24Z</dcterms:created>
  <dcterms:modified xsi:type="dcterms:W3CDTF">2013-10-01T20:37:54Z</dcterms:modified>
</cp:coreProperties>
</file>